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8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4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9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8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8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9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6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5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5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0CC12-2181-42E5-B75A-DDA259F46999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155575" y="-24685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307975" y="-23161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trans="53000" intensity="10"/>
                    </a14:imgEffect>
                    <a14:imgEffect>
                      <a14:sharpenSoften amount="-13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____________ Clase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701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fecha es el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junio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en-US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55575" y="914400"/>
            <a:ext cx="8988425" cy="5320145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68: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España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Barcelona &amp; Catalunya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endParaRPr lang="es-ES_tradnl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Inicial: </a:t>
            </a:r>
            <a:r>
              <a:rPr lang="es-ES_tradnl" dirty="0" smtClean="0"/>
              <a:t> </a:t>
            </a: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Spanish</a:t>
            </a:r>
            <a:r>
              <a:rPr lang="es-ES_tradnl" dirty="0" smtClean="0"/>
              <a:t> </a:t>
            </a:r>
            <a:r>
              <a:rPr lang="es-ES_tradnl" dirty="0" err="1" smtClean="0"/>
              <a:t>speaking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 and </a:t>
            </a:r>
            <a:r>
              <a:rPr lang="es-ES_tradnl" dirty="0" err="1" smtClean="0"/>
              <a:t>capitals</a:t>
            </a:r>
            <a:r>
              <a:rPr lang="es-ES_tradnl" dirty="0" smtClean="0"/>
              <a:t> of South </a:t>
            </a:r>
            <a:r>
              <a:rPr lang="es-ES_tradnl" dirty="0" err="1" smtClean="0"/>
              <a:t>America</a:t>
            </a:r>
            <a:endParaRPr lang="es-ES_tradnl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 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Barcelona &amp; Catalunya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apuntes del DVD</a:t>
            </a:r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68: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cities</a:t>
            </a: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watched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LESS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30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839200" cy="5791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err="1"/>
              <a:t>Identifica</a:t>
            </a:r>
            <a:r>
              <a:rPr lang="en-US" altLang="en-US" dirty="0"/>
              <a:t> </a:t>
            </a:r>
            <a:r>
              <a:rPr lang="en-US" altLang="en-US" dirty="0" err="1"/>
              <a:t>los</a:t>
            </a:r>
            <a:r>
              <a:rPr lang="en-US" altLang="en-US" dirty="0"/>
              <a:t> </a:t>
            </a:r>
            <a:r>
              <a:rPr lang="en-US" altLang="en-US" dirty="0" err="1"/>
              <a:t>paises</a:t>
            </a:r>
            <a:r>
              <a:rPr lang="en-US" altLang="en-US" dirty="0"/>
              <a:t> y </a:t>
            </a:r>
            <a:r>
              <a:rPr lang="en-US" altLang="en-US" dirty="0" err="1"/>
              <a:t>capitales</a:t>
            </a:r>
            <a:r>
              <a:rPr lang="en-US" altLang="en-US" dirty="0"/>
              <a:t> de Sur America .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6148" name="Picture 4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4114800" y="2743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36576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3048000" y="3657600"/>
            <a:ext cx="1676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3352800" y="2971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2743200" y="3657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810000" y="259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America del sur</a:t>
            </a:r>
          </a:p>
        </p:txBody>
      </p:sp>
      <p:sp>
        <p:nvSpPr>
          <p:cNvPr id="32" name="Rectangle 32"/>
          <p:cNvSpPr txBox="1">
            <a:spLocks noChangeArrowheads="1"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5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5933</TotalTime>
  <Words>122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 Clase 701 La fecha es el 19 de junio del 2017</vt:lpstr>
      <vt:lpstr>America del sur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 IL La fecha es el 19 de marzo del 2013</dc:title>
  <dc:creator>Helen Zumaeta</dc:creator>
  <cp:lastModifiedBy>Helen Zumaeta</cp:lastModifiedBy>
  <cp:revision>12</cp:revision>
  <dcterms:created xsi:type="dcterms:W3CDTF">2013-03-06T19:14:12Z</dcterms:created>
  <dcterms:modified xsi:type="dcterms:W3CDTF">2017-06-19T21:38:00Z</dcterms:modified>
</cp:coreProperties>
</file>